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4175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Rage Inducing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headshot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436C7-E77C-4346-A70A-8CD66FBF1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19678"/>
            <a:ext cx="7025776" cy="49992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Rage Inducing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Rage Inducing is a 30 round, 150 point, Comstock field course. There are 13 USPSA targets, 2 colt poppers,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156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2020-08-19T17:36:18Z</dcterms:modified>
  <cp:category>Shooting</cp:category>
</cp:coreProperties>
</file>